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5" r:id="rId5"/>
    <p:sldId id="264" r:id="rId6"/>
    <p:sldId id="266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F69"/>
    <a:srgbClr val="18446F"/>
    <a:srgbClr val="0F406A"/>
    <a:srgbClr val="14426C"/>
    <a:srgbClr val="006A44"/>
    <a:srgbClr val="C1272D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124B6-9E3F-4DB3-BD79-81B13FBD2E69}" v="2" dt="2019-01-13T01:16:19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diminas Kapustavicius" userId="afa06326152c962e" providerId="LiveId" clId="{E3E124B6-9E3F-4DB3-BD79-81B13FBD2E69}"/>
    <pc:docChg chg="modSld">
      <pc:chgData name="Gediminas Kapustavicius" userId="afa06326152c962e" providerId="LiveId" clId="{E3E124B6-9E3F-4DB3-BD79-81B13FBD2E69}" dt="2019-01-13T01:16:33.796" v="3" actId="14100"/>
      <pc:docMkLst>
        <pc:docMk/>
      </pc:docMkLst>
      <pc:sldChg chg="modSp">
        <pc:chgData name="Gediminas Kapustavicius" userId="afa06326152c962e" providerId="LiveId" clId="{E3E124B6-9E3F-4DB3-BD79-81B13FBD2E69}" dt="2019-01-13T01:16:33.796" v="3" actId="14100"/>
        <pc:sldMkLst>
          <pc:docMk/>
          <pc:sldMk cId="2803460947" sldId="266"/>
        </pc:sldMkLst>
        <pc:spChg chg="mod">
          <ac:chgData name="Gediminas Kapustavicius" userId="afa06326152c962e" providerId="LiveId" clId="{E3E124B6-9E3F-4DB3-BD79-81B13FBD2E69}" dt="2019-01-13T01:16:33.796" v="3" actId="14100"/>
          <ac:spMkLst>
            <pc:docMk/>
            <pc:sldMk cId="2803460947" sldId="266"/>
            <ac:spMk id="2" creationId="{10DFD91A-3C54-4F47-824C-460316F0CB23}"/>
          </ac:spMkLst>
        </pc:spChg>
        <pc:spChg chg="mod">
          <ac:chgData name="Gediminas Kapustavicius" userId="afa06326152c962e" providerId="LiveId" clId="{E3E124B6-9E3F-4DB3-BD79-81B13FBD2E69}" dt="2019-01-13T01:16:14.280" v="0" actId="339"/>
          <ac:spMkLst>
            <pc:docMk/>
            <pc:sldMk cId="2803460947" sldId="266"/>
            <ac:spMk id="7" creationId="{160C8F76-8419-4C4C-9AF9-3E34249DF7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5F9415-7C52-4E59-B33C-30A659DB8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FB0FFD6-D2BC-48A0-A989-DDCD88D56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4DCD11B-8924-49E6-82AC-D04B9B2E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9BE4A28-F415-43E7-96A8-CB0FEC7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384F951-90BC-46F0-8472-C5E381D3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862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D4B944-6990-46EA-AA3F-86A93771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CC1DCD8-F761-4FEB-A9AC-B53900FF1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73832BA-1A6E-451B-9AFD-997B96D8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F30A49A-5880-4930-8164-5CD8C0E9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BA7267B-0407-441C-B893-275B7B59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299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5DB70914-595A-40A6-881F-E245F715E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242592B1-36A8-4561-9BBC-10AB16451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7BAE3BB-E4B8-48F8-9C95-1C77C4F0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7614F97-C20A-44C9-9DB5-E2F85CB0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AD7CBE9-F4C5-47AC-A532-314EB2E1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61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BE5D3BC-2EFC-41DA-A2A6-1DCCFC40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B6DA788-3778-4D65-A913-2173C806F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AFB35C4-BB94-4F86-8654-501B3F60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FBFED94-7B72-4593-BA29-DDF86114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9880D0F-D66C-4FF9-AF21-58924FCD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53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DEBF438-D24C-4530-8AF3-EFCCF9D4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14304C7-510A-4FC8-9B54-A4571CA6E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7B70F17-5DA7-4238-AB89-A6446AAB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550F0F8-7BC2-416A-A005-3ED1B139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9F7B827-4E9B-460D-82A9-822BE9AE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119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9136A48-628D-4052-B94B-8CAD6D09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AC4B3FD-71E1-40E0-8B9E-F13CE5A0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A04FC9F-1F60-4750-8979-7C604BEC9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4C79C1B-DD2C-414C-A41F-B09BA8B5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853BC86-3B39-4E37-8289-D947553B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1700C2A-E0E9-4FA1-9B3F-B05B067F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761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D01B46-7847-43C5-BCC4-F9A100EA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03E3655-4FE9-42F1-92E8-72F1C3D8C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598C966-CAA8-4713-AB4A-CDE77B6AE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A2342C8E-5A9C-438C-8D78-8B7EEF92F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257886CB-2FD1-4F58-ABED-11204CDAB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A3333E5-CE96-4E41-AC49-A2E08CCB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6AB2C887-6297-4541-B892-6997E214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70D8F28-BBCE-4799-9D7A-4E3422ED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85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1D5A523-834D-44FD-A793-B0AB5372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BAAD914-EBAC-475D-9CD0-20C5ED7A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D9A94A9-CDF8-4021-9C8B-C1D32790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7FD2CDB-446D-4C3F-A5B1-26838B25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652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CAE15D4C-AF5E-4C33-979E-6F566B44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2A930E6-87AE-4BCC-8E35-6DCBB4FC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CBADA26-9B3B-462D-BEF3-CFDB4025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43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00B36EF-7143-435F-9394-FF24B4A4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F0D43FA-BC9B-407E-B31F-DFB09CEA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F4F5856-BD86-449C-BA4E-A87DE37C1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8EAE48F-C1B9-4CC3-8DBA-DE185F98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3F6B7E5-8044-46DB-B202-63DD8648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C8188C1-0F29-4691-BB3F-32FFFA7B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37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C663AE-51C9-433D-8FA6-DC6595E2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E36BC94-4544-4E6A-9867-B5C04DBA2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3B3F076-689B-410E-B22F-BCAD7E429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34A80CF-56D0-4918-B2BC-730852AF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81BC4F2-A102-424B-BC45-65E16700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7A71F81-E0AB-4CB5-9A37-AA50530A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681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D0CB7D1-4582-4D1D-8FD7-E8116DB9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B6F9983-DC20-46B1-A65D-D9D5E7C7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8E16C32-AE1A-4BFD-90D7-5EC2DFCEE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E5E6-110D-45C2-9D53-A530AD6DA2A6}" type="datetimeFigureOut">
              <a:rPr lang="lt-LT" smtClean="0"/>
              <a:t>2019-01-13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568321B-8C2D-4577-8BE6-1B236EB1D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5D90CE5-D476-42DB-8B26-6FE81FDD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EF06-FD8D-4A2A-B0D3-36DDCE2C831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21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162CBA51-BB11-48C0-9972-F3F0E7BB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60" y="1482669"/>
            <a:ext cx="7009396" cy="39427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FCB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388C26-0ABD-4801-94C6-E8A6648EFED0}"/>
              </a:ext>
            </a:extLst>
          </p:cNvPr>
          <p:cNvSpPr txBox="1"/>
          <p:nvPr/>
        </p:nvSpPr>
        <p:spPr>
          <a:xfrm>
            <a:off x="8662603" y="3047389"/>
            <a:ext cx="3222101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lt-LT" sz="2800" b="1" dirty="0">
                <a:solidFill>
                  <a:srgbClr val="006A4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Laisvės gynėjų </a:t>
            </a:r>
          </a:p>
          <a:p>
            <a:pPr algn="ctr"/>
            <a:r>
              <a:rPr lang="lt-LT" sz="2800" b="1" dirty="0">
                <a:solidFill>
                  <a:srgbClr val="006A4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diena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CBAC9-6E2D-479B-85B4-30105E0683B5}"/>
              </a:ext>
            </a:extLst>
          </p:cNvPr>
          <p:cNvSpPr txBox="1"/>
          <p:nvPr/>
        </p:nvSpPr>
        <p:spPr>
          <a:xfrm>
            <a:off x="8786192" y="1895061"/>
            <a:ext cx="282481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lt-L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Sausio 13-oji </a:t>
            </a:r>
          </a:p>
        </p:txBody>
      </p:sp>
    </p:spTree>
    <p:extLst>
      <p:ext uri="{BB962C8B-B14F-4D97-AF65-F5344CB8AC3E}">
        <p14:creationId xmlns:p14="http://schemas.microsoft.com/office/powerpoint/2010/main" val="2894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35A2440-A130-43EB-B68C-FD44D2E2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1096" cy="685800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A6414809-A88D-4C95-AEE0-564D2BF4C773}"/>
              </a:ext>
            </a:extLst>
          </p:cNvPr>
          <p:cNvSpPr/>
          <p:nvPr/>
        </p:nvSpPr>
        <p:spPr>
          <a:xfrm>
            <a:off x="4797286" y="1536099"/>
            <a:ext cx="4412975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lt-LT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Kas yra </a:t>
            </a:r>
          </a:p>
          <a:p>
            <a:r>
              <a:rPr lang="lt-LT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LAISVĖ</a:t>
            </a: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160C8F76-8419-4C4C-9AF9-3E34249DF7A1}"/>
              </a:ext>
            </a:extLst>
          </p:cNvPr>
          <p:cNvSpPr/>
          <p:nvPr/>
        </p:nvSpPr>
        <p:spPr>
          <a:xfrm>
            <a:off x="4837044" y="41130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„Todėl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tvirtai stovėkite laisvėje,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kuria Kristus mus išlaisvino, ir nesiduokite vėl įkinkomi į vergystės jungą!“ (Gal 5, 1)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08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35A2440-A130-43EB-B68C-FD44D2E2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1096" cy="685800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A6414809-A88D-4C95-AEE0-564D2BF4C773}"/>
              </a:ext>
            </a:extLst>
          </p:cNvPr>
          <p:cNvSpPr/>
          <p:nvPr/>
        </p:nvSpPr>
        <p:spPr>
          <a:xfrm>
            <a:off x="3803374" y="263891"/>
            <a:ext cx="7871792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1. Laisvė yra galimybė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realizuoti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save.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EE5B77DF-3AB3-4799-9E84-C19685316584}"/>
              </a:ext>
            </a:extLst>
          </p:cNvPr>
          <p:cNvSpPr/>
          <p:nvPr/>
        </p:nvSpPr>
        <p:spPr>
          <a:xfrm>
            <a:off x="4386471" y="2775827"/>
            <a:ext cx="7288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„Viešpats yra Dvasia. O kur Viešpaties Dvasia, ten laisvė. Mes visi,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atidengtu veidu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lyg veidrodyje regėdami Viešpaties šlovę, esame keičiami į tą patį atvaizdą iš šlovės į šlovę, veikiami Viešpaties, kuris yra Dvasia.“ (2 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3, 17-18)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8AC4E813-A9B1-4233-9980-EFD35647A05D}"/>
              </a:ext>
            </a:extLst>
          </p:cNvPr>
          <p:cNvSpPr/>
          <p:nvPr/>
        </p:nvSpPr>
        <p:spPr>
          <a:xfrm>
            <a:off x="4333461" y="1006014"/>
            <a:ext cx="7301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„Bet Dievo malone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esu, kas esu,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Jo malonė man neliko bergždžia, bet aš darbavausi daug daugiau už juos visus, nors ne aš, bet Dievo malonė, esanti su manimi.“ (1 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15, 10) 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8133CB80-55C9-4D9A-9277-F2E2B1509A3B}"/>
              </a:ext>
            </a:extLst>
          </p:cNvPr>
          <p:cNvSpPr/>
          <p:nvPr/>
        </p:nvSpPr>
        <p:spPr>
          <a:xfrm>
            <a:off x="4386469" y="4987643"/>
            <a:ext cx="7262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„N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es tai Dievas, veikiantis jumyse, suteikia ir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troškimą,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darbą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iš savo palankumo.“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Fil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2, 13).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E863D643-88DE-44DD-9BFC-CD5D6E65FA49}"/>
              </a:ext>
            </a:extLst>
          </p:cNvPr>
          <p:cNvSpPr/>
          <p:nvPr/>
        </p:nvSpPr>
        <p:spPr>
          <a:xfrm>
            <a:off x="4391713" y="6067048"/>
            <a:ext cx="7457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„Aš visa galiu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Kristuje, kuris mane stiprina.“ (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Fil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4, 13)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94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35A2440-A130-43EB-B68C-FD44D2E2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1096" cy="685800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A6414809-A88D-4C95-AEE0-564D2BF4C773}"/>
              </a:ext>
            </a:extLst>
          </p:cNvPr>
          <p:cNvSpPr/>
          <p:nvPr/>
        </p:nvSpPr>
        <p:spPr>
          <a:xfrm>
            <a:off x="6387548" y="263891"/>
            <a:ext cx="3631095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JOHARI LANGAS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ABD6B8B-F474-4D6D-A457-CD94DF77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732" y="993913"/>
            <a:ext cx="7923971" cy="5592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985912-943E-4B33-8A8A-F091ACDFF00B}"/>
              </a:ext>
            </a:extLst>
          </p:cNvPr>
          <p:cNvSpPr txBox="1"/>
          <p:nvPr/>
        </p:nvSpPr>
        <p:spPr>
          <a:xfrm>
            <a:off x="10283687" y="1007165"/>
            <a:ext cx="14842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CFAAB-4F15-40FA-B4C1-0355D399852A}"/>
              </a:ext>
            </a:extLst>
          </p:cNvPr>
          <p:cNvSpPr txBox="1"/>
          <p:nvPr/>
        </p:nvSpPr>
        <p:spPr>
          <a:xfrm>
            <a:off x="4532244" y="1007165"/>
            <a:ext cx="2584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4062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35A2440-A130-43EB-B68C-FD44D2E2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1096" cy="685800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A6414809-A88D-4C95-AEE0-564D2BF4C773}"/>
              </a:ext>
            </a:extLst>
          </p:cNvPr>
          <p:cNvSpPr/>
          <p:nvPr/>
        </p:nvSpPr>
        <p:spPr>
          <a:xfrm>
            <a:off x="3763616" y="263890"/>
            <a:ext cx="830911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2. Laisvė yra gebėjimas </a:t>
            </a:r>
            <a:r>
              <a:rPr lang="lt-L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kontroliuoti</a:t>
            </a:r>
            <a:r>
              <a:rPr lang="lt-L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save.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A40D1111-18E3-431B-BF69-0F9E13D2B7BD}"/>
              </a:ext>
            </a:extLst>
          </p:cNvPr>
          <p:cNvSpPr/>
          <p:nvPr/>
        </p:nvSpPr>
        <p:spPr>
          <a:xfrm>
            <a:off x="4253947" y="998739"/>
            <a:ext cx="7699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„Viskas man leistina, bet ne viskas naudinga. Viskas man leistina, bet aš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nesiduosiu </a:t>
            </a:r>
            <a:r>
              <a:rPr lang="lt-LT" sz="24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niekieno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pavergiamas!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 </a:t>
            </a:r>
            <a:r>
              <a:rPr lang="lt-L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6, 12)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52B59F86-91EA-48C2-B9F2-4A3A06D93ABC}"/>
              </a:ext>
            </a:extLst>
          </p:cNvPr>
          <p:cNvSpPr/>
          <p:nvPr/>
        </p:nvSpPr>
        <p:spPr>
          <a:xfrm>
            <a:off x="4306955" y="4431051"/>
            <a:ext cx="7673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„Bet žiūrėkite, kad ši jūsų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laisvė netaptų papiktinimu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silpniesiems.“ (1 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8, 9)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FF54A192-9C53-4900-B77D-ABCA1FDABEE1}"/>
              </a:ext>
            </a:extLst>
          </p:cNvPr>
          <p:cNvSpPr/>
          <p:nvPr/>
        </p:nvSpPr>
        <p:spPr>
          <a:xfrm>
            <a:off x="4280452" y="3370880"/>
            <a:ext cx="7712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„Elkitės kaip laisvi; ne kaip tie, kurie </a:t>
            </a:r>
            <a:r>
              <a:rPr lang="lt-LT" sz="2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laisve pridengia blogį,</a:t>
            </a:r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bet kaip Dievo tarnai.“ (1 </a:t>
            </a:r>
            <a:r>
              <a:rPr lang="lt-LT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Pt</a:t>
            </a:r>
            <a:r>
              <a:rPr lang="lt-LT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2, 16)</a:t>
            </a:r>
            <a:endParaRPr lang="lt-LT" dirty="0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BD48E3FD-EE02-428B-B93E-FA5D52DA20D5}"/>
              </a:ext>
            </a:extLst>
          </p:cNvPr>
          <p:cNvSpPr/>
          <p:nvPr/>
        </p:nvSpPr>
        <p:spPr>
          <a:xfrm>
            <a:off x="4267200" y="2323957"/>
            <a:ext cx="7712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„Jūs, broliai, esate pašaukti laisvei! Tiktai </a:t>
            </a:r>
            <a:r>
              <a:rPr lang="lt-LT" sz="2400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tenebūna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ši laisvė proga kūnui.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 (Gal 5, 13)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01C54C94-6F36-47E2-BE2D-D0C1FC56DF63}"/>
              </a:ext>
            </a:extLst>
          </p:cNvPr>
          <p:cNvSpPr/>
          <p:nvPr/>
        </p:nvSpPr>
        <p:spPr>
          <a:xfrm>
            <a:off x="4320206" y="5485248"/>
            <a:ext cx="7646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„Viskas man leistina, bet ne viskas naudinga. Viskas man leistina, bet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viskas ugdo!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Niekas 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teneieško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kaip jam geriau, bet kaip kitam.“ (1 </a:t>
            </a:r>
            <a:r>
              <a:rPr lang="lt-LT" sz="24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10, 23)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3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35A2440-A130-43EB-B68C-FD44D2E2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1096" cy="6858000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160C8F76-8419-4C4C-9AF9-3E34249DF7A1}"/>
              </a:ext>
            </a:extLst>
          </p:cNvPr>
          <p:cNvSpPr/>
          <p:nvPr/>
        </p:nvSpPr>
        <p:spPr>
          <a:xfrm>
            <a:off x="4704521" y="1065001"/>
            <a:ext cx="6347791" cy="120032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„Todėl tvirtai stovėkite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laisvėje, kuria Kristus mus išlaisvino,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ir nesiduokite vėl įkinkomi į vergystės jungą!“ (Gal 5, 1)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10DFD91A-3C54-4F47-824C-460316F0CB23}"/>
              </a:ext>
            </a:extLst>
          </p:cNvPr>
          <p:cNvSpPr/>
          <p:nvPr/>
        </p:nvSpPr>
        <p:spPr>
          <a:xfrm>
            <a:off x="4814518" y="2767256"/>
            <a:ext cx="6343811" cy="83099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„Jei tad </a:t>
            </a:r>
            <a:r>
              <a:rPr lang="lt-LT" sz="2400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Sūnus jus išlaisvins, </a:t>
            </a:r>
            <a:r>
              <a:rPr lang="lt-LT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iš tiesų būsite laisvi.“ (Jn 8, 36) 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46094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333</Words>
  <Application>Microsoft Office PowerPoint</Application>
  <PresentationFormat>Plačiaekranė</PresentationFormat>
  <Paragraphs>21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17</cp:revision>
  <dcterms:created xsi:type="dcterms:W3CDTF">2019-01-12T23:13:11Z</dcterms:created>
  <dcterms:modified xsi:type="dcterms:W3CDTF">2019-01-13T01:16:37Z</dcterms:modified>
</cp:coreProperties>
</file>